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notesMasterIdLst>
    <p:notesMasterId r:id="rId21"/>
  </p:notesMasterIdLst>
  <p:sldIdLst>
    <p:sldId id="256" r:id="rId2"/>
    <p:sldId id="258" r:id="rId3"/>
    <p:sldId id="267" r:id="rId4"/>
    <p:sldId id="268" r:id="rId5"/>
    <p:sldId id="270" r:id="rId6"/>
    <p:sldId id="271" r:id="rId7"/>
    <p:sldId id="269" r:id="rId8"/>
    <p:sldId id="257" r:id="rId9"/>
    <p:sldId id="272" r:id="rId10"/>
    <p:sldId id="273" r:id="rId11"/>
    <p:sldId id="260" r:id="rId12"/>
    <p:sldId id="274" r:id="rId13"/>
    <p:sldId id="275" r:id="rId14"/>
    <p:sldId id="276" r:id="rId15"/>
    <p:sldId id="277" r:id="rId16"/>
    <p:sldId id="278" r:id="rId17"/>
    <p:sldId id="262" r:id="rId18"/>
    <p:sldId id="279" r:id="rId19"/>
    <p:sldId id="264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7DE280-AE37-4730-A763-1B61C38C81AE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20695A9-123F-4E11-ABE8-FE51B9071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E8F9-6AEF-400E-8909-2CCD5A10EF26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2389-318F-422E-8B46-D8F660A4A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3E4D1-6586-4594-8F62-5EE64C3628B6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94570-344C-4249-884E-4DBA98012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F3B02-F66A-4A23-8EF7-6E2EE23285B4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331F-D16D-4293-B957-1E7636263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BF0F1-53E5-4036-B680-3FC3327D0F97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E65E-B4A0-4CEE-88AB-BBD1E2EB9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FD0FE-38D4-46D5-9306-735C29AC76EE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1E1FF-4B8E-4CE9-8F07-FEC3E1564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6AB4-52E8-47F6-AC4C-F7C202161589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9784B-173F-4D36-8F5E-695ADC4C4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65D30-25F0-4957-BFC9-F9A922467ACD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D4AE-7F9B-41AF-8EAB-5727B3DC9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4AC2-EB53-4995-AFFD-24269AE6C55B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58C2B-C904-4B83-B24A-B20B6E0BF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678B-EFE5-4E3C-B737-34CEA64E9E92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B7BA-FA07-4DAA-99A5-8E37CC198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FC29-ED2A-4A1C-883F-34236899C398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F8E5E-DEE8-4481-A5DF-72989292C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FCE2-FE7E-4786-9FD5-5EA7C88901CC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4CDE-97AE-4CE8-BD7C-66A66FBE6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F57265-ABD6-4670-BB50-A336D6D65A92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2B3E76-7A30-4919-8465-5138A2A6C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3" r:id="rId4"/>
    <p:sldLayoutId id="2147483757" r:id="rId5"/>
    <p:sldLayoutId id="2147483752" r:id="rId6"/>
    <p:sldLayoutId id="2147483751" r:id="rId7"/>
    <p:sldLayoutId id="2147483758" r:id="rId8"/>
    <p:sldLayoutId id="2147483750" r:id="rId9"/>
    <p:sldLayoutId id="2147483749" r:id="rId10"/>
    <p:sldLayoutId id="21474837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Joe\Desktop\Joe%20Humphrey\Feature%20Writing\Bobby%20Cox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../../AppData/Local/Temp/Temp2_FeatureWriting.zip/Feature%20Writing/HHS+Red+Black+Sept+2010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371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cap="none" smtClean="0"/>
              <a:t>FEATURE WRITING</a:t>
            </a:r>
            <a:br>
              <a:rPr lang="en-US" sz="4800" cap="none" smtClean="0"/>
            </a:br>
            <a:endParaRPr lang="en-US" sz="4800" cap="none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57576E"/>
                </a:solidFill>
              </a:rPr>
              <a:t>A feature is a story about a person, event or an aspect of a major event often having a personal slant.  A feature “sets the scene” rather than just reporting facts.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Cont’d.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6.  Balance the quotes:  avoid long and rambling quotes.  Use direct quotes to improve the story, not take it over. </a:t>
            </a:r>
          </a:p>
          <a:p>
            <a:r>
              <a:rPr lang="en-US" smtClean="0"/>
              <a:t>7.  Don’t over dramatize:  Remember, this is still a type of news story…. Not a novel.</a:t>
            </a:r>
          </a:p>
          <a:p>
            <a:r>
              <a:rPr lang="en-US" smtClean="0"/>
              <a:t>8.  Have a clear beginning, middle and end.</a:t>
            </a:r>
          </a:p>
          <a:p>
            <a:r>
              <a:rPr lang="en-US" smtClean="0"/>
              <a:t>9.  Be consistent:  maintain the same voice, perspective, mood and tense throughout the piece.</a:t>
            </a:r>
          </a:p>
          <a:p>
            <a:r>
              <a:rPr lang="en-US" smtClean="0"/>
              <a:t>10.  Listen:  hear what people say and let it soak in.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Traits of Good Feature Writing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SHOW don’t TELL</a:t>
            </a:r>
          </a:p>
          <a:p>
            <a:r>
              <a:rPr lang="en-US" smtClean="0"/>
              <a:t>Put the reader there.</a:t>
            </a:r>
          </a:p>
          <a:p>
            <a:r>
              <a:rPr lang="en-US" smtClean="0">
                <a:hlinkClick r:id="rId2" action="ppaction://hlinkfile"/>
              </a:rPr>
              <a:t>Good reporting </a:t>
            </a:r>
            <a:r>
              <a:rPr lang="en-US" smtClean="0"/>
              <a:t>is more than just asking a few questions</a:t>
            </a:r>
          </a:p>
          <a:p>
            <a:r>
              <a:rPr lang="en-US" smtClean="0"/>
              <a:t>There should still be some “news value”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Feature Leads		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1. Descriptive lead: </a:t>
            </a:r>
          </a:p>
          <a:p>
            <a:pPr>
              <a:buFont typeface="Arial" charset="0"/>
              <a:buNone/>
            </a:pPr>
            <a:r>
              <a:rPr lang="en-US" smtClean="0"/>
              <a:t>This allows the writer to become a story teller and hint at interesting things to come:</a:t>
            </a:r>
          </a:p>
          <a:p>
            <a:pPr>
              <a:buFont typeface="Arial" charset="0"/>
              <a:buNone/>
            </a:pPr>
            <a:r>
              <a:rPr lang="en-US" smtClean="0"/>
              <a:t>		Mel Trimmer is not yet 16 but he moves with style and confidence of an older guy.  His slouchy jeans and rumpled t-shirts, his baby face and his tousled hair—all brushed forward and shaggy—is all part of his “look” that earned him the title of “school heart-throb.”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Feature Leads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2.  Question Lead:</a:t>
            </a:r>
          </a:p>
          <a:p>
            <a:pPr lvl="2"/>
            <a:r>
              <a:rPr lang="en-US" smtClean="0"/>
              <a:t>Also good for columns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Example:</a:t>
            </a:r>
          </a:p>
          <a:p>
            <a:pPr lvl="2">
              <a:buFont typeface="Arial" charset="0"/>
              <a:buNone/>
            </a:pPr>
            <a:endParaRPr lang="en-US" smtClean="0"/>
          </a:p>
          <a:p>
            <a:pPr lvl="2">
              <a:buFont typeface="Arial" charset="0"/>
              <a:buNone/>
            </a:pPr>
            <a:r>
              <a:rPr lang="en-US" smtClean="0"/>
              <a:t>What would you do if you won an internship at the White House?  Senior Maya Caldwell is no longer asking that question after getting a visit from the Secret Service.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Feature Leads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3.  Factual lead:  Uses stats and hard facts upfront to gain interest.</a:t>
            </a:r>
          </a:p>
          <a:p>
            <a:endParaRPr lang="en-US" smtClean="0"/>
          </a:p>
          <a:p>
            <a:r>
              <a:rPr lang="en-US" smtClean="0"/>
              <a:t>Example:  Fifty percent of all students admit to cheating in school based on a new study conducted by the American Council of Ethics.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Feature Leads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4. Quotation Leads:  Begins the story with something one of the subjects said.</a:t>
            </a:r>
          </a:p>
          <a:p>
            <a:endParaRPr lang="en-US" smtClean="0"/>
          </a:p>
          <a:p>
            <a:r>
              <a:rPr lang="en-US" smtClean="0"/>
              <a:t>Example:  “I’m lucky to be alive,” sophomore Micky Stans said after begin run over by a school bus.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Feature Lead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5.  Direct Address Lead:  Readers are told to do something</a:t>
            </a:r>
          </a:p>
          <a:p>
            <a:endParaRPr lang="en-US" smtClean="0"/>
          </a:p>
          <a:p>
            <a:r>
              <a:rPr lang="en-US" smtClean="0"/>
              <a:t>Example:  Imagine tile floors so shiny they glow, bright-colored hallways and sunny classrooms.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Doesn’t have to be a story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Think of all the </a:t>
            </a:r>
            <a:r>
              <a:rPr lang="en-US" smtClean="0">
                <a:hlinkClick r:id="rId2" action="ppaction://hlinkfile"/>
              </a:rPr>
              <a:t>alternate story forms </a:t>
            </a:r>
            <a:r>
              <a:rPr lang="en-US" smtClean="0"/>
              <a:t>that could appear in your feature section.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Checklist: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 readers understand why they should care about my subject?</a:t>
            </a:r>
          </a:p>
          <a:p>
            <a:r>
              <a:rPr lang="en-US" smtClean="0"/>
              <a:t>What do average readers want to/need to know?</a:t>
            </a:r>
          </a:p>
          <a:p>
            <a:r>
              <a:rPr lang="en-US" smtClean="0"/>
              <a:t>What’s the payoff for the subject?  Why should he/she submit to this?</a:t>
            </a:r>
          </a:p>
          <a:p>
            <a:r>
              <a:rPr lang="en-US" smtClean="0"/>
              <a:t>Can I provide insight and/or inside details about my subject?</a:t>
            </a:r>
          </a:p>
          <a:p>
            <a:r>
              <a:rPr lang="en-US" smtClean="0"/>
              <a:t>Have I cut out all long, dull and predictable quotes?</a:t>
            </a:r>
          </a:p>
          <a:p>
            <a:r>
              <a:rPr lang="en-US" smtClean="0"/>
              <a:t>Did I capture the subject in “real life” in a scene or two?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Find Inspiration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Look at every newspaper and magazine you possibly can for ideas.</a:t>
            </a:r>
          </a:p>
          <a:p>
            <a:r>
              <a:rPr lang="en-US" smtClean="0"/>
              <a:t>Read great writers to become a better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 what is </a:t>
            </a:r>
            <a:br>
              <a:rPr lang="en-US" dirty="0" smtClean="0"/>
            </a:br>
            <a:r>
              <a:rPr lang="en-US" dirty="0" smtClean="0"/>
              <a:t>“feature writing”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is it different from news?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types of stories would you find in the “feature section?”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Would you still find “feature writing” in other parts of the paper?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Types of stories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Profiles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First-person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How-to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Hobby/occupation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Travel stories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Sports feature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Entertainment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Human interest	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Discusses a person or persons in an emotional way… stories with a heartwarming twist or a unique turn… a subject that most readers care about.  Makes the reader really KNOW the person.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Example:  </a:t>
            </a:r>
          </a:p>
          <a:p>
            <a:pPr>
              <a:buFont typeface="Arial" charset="0"/>
              <a:buNone/>
            </a:pPr>
            <a:r>
              <a:rPr lang="en-US" smtClean="0"/>
              <a:t>Siamese twins separated after 75 years!</a:t>
            </a:r>
          </a:p>
          <a:p>
            <a:pPr>
              <a:buFont typeface="Arial" charset="0"/>
              <a:buNone/>
            </a:pPr>
            <a:r>
              <a:rPr lang="en-US" smtClean="0"/>
              <a:t>Last survivor of the Titanic tells the REAL story.</a:t>
            </a:r>
          </a:p>
          <a:p>
            <a:pPr>
              <a:buFont typeface="Arial" charset="0"/>
              <a:buNone/>
            </a:pPr>
            <a:r>
              <a:rPr lang="en-US" smtClean="0"/>
              <a:t>Senior Kay Olson collects toe-nail clippings.</a:t>
            </a:r>
          </a:p>
          <a:p>
            <a:pPr>
              <a:buFont typeface="Arial" charset="0"/>
              <a:buNone/>
            </a:pPr>
            <a:r>
              <a:rPr lang="en-US" smtClean="0"/>
              <a:t>Coach Hartwell inducted into the Sports Hall of Fame.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Informational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Explains the WHY and HOW of a topic In detail.  What the readers need to know in an interesting way. </a:t>
            </a:r>
          </a:p>
          <a:p>
            <a:endParaRPr lang="en-US" smtClean="0"/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/>
              <a:t>How to prepare for college, budgeting money, or why gaming is so popular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Shared Experience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reporter writes a first-hand, behind-the-scenes account of a subject that readers couldn’t or wouldn’t explore on their own.</a:t>
            </a:r>
          </a:p>
          <a:p>
            <a:endParaRPr lang="en-US" smtClean="0"/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/>
              <a:t>Parachuting, white-water rafting, ghost hunting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Consumer Report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Investigates a product to discover what experts say, compare pros and cons, availability and prices.</a:t>
            </a:r>
          </a:p>
          <a:p>
            <a:endParaRPr lang="en-US" smtClean="0"/>
          </a:p>
          <a:p>
            <a:r>
              <a:rPr lang="en-US" smtClean="0"/>
              <a:t>Example:  online game, electronic device, food product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Trend 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 observational report on a current style or what’s “hot” in popular culture.</a:t>
            </a:r>
          </a:p>
          <a:p>
            <a:endParaRPr lang="en-US" smtClean="0"/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/>
              <a:t>Trends in music, fashion, film, television, books,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“</a:t>
            </a:r>
            <a:r>
              <a:rPr lang="en-US" dirty="0" err="1" smtClean="0"/>
              <a:t>xxxxxxx</a:t>
            </a:r>
            <a:r>
              <a:rPr lang="en-US" dirty="0" smtClean="0"/>
              <a:t>” story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“Homecoming Story” isn’t enough</a:t>
            </a:r>
          </a:p>
          <a:p>
            <a:r>
              <a:rPr lang="en-US" smtClean="0"/>
              <a:t>Neither is the “Football story”</a:t>
            </a:r>
          </a:p>
          <a:p>
            <a:endParaRPr lang="en-US" smtClean="0"/>
          </a:p>
          <a:p>
            <a:r>
              <a:rPr lang="en-US" smtClean="0"/>
              <a:t>You’ve got to find an 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Feature 411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1.  Choose an angle:  find a fresh, original approach to the topic.</a:t>
            </a:r>
          </a:p>
          <a:p>
            <a:r>
              <a:rPr lang="en-US" smtClean="0"/>
              <a:t>2.  Outline BEFORE you write:  Create a framework.  Seek a central contrast, conflict, or comparison which can become, ironically, the unifying element.</a:t>
            </a:r>
          </a:p>
          <a:p>
            <a:r>
              <a:rPr lang="en-US" smtClean="0"/>
              <a:t>3.  Develop the lead (see next slide):  Devise a lead that’s interesting, clear and gives a clue to the direction and tone of the story.  Arouse the bored reader.</a:t>
            </a:r>
          </a:p>
          <a:p>
            <a:r>
              <a:rPr lang="en-US" smtClean="0"/>
              <a:t>4. Do the research:  To achieve quality, depth and accuracy, you have to work for it.</a:t>
            </a:r>
          </a:p>
          <a:p>
            <a:r>
              <a:rPr lang="en-US" smtClean="0"/>
              <a:t>5.  Use anecdotes: tell the story!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132</TotalTime>
  <Words>767</Words>
  <Application>Microsoft Macintosh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Clarity</vt:lpstr>
      <vt:lpstr>Clarity</vt:lpstr>
      <vt:lpstr>Clarity</vt:lpstr>
      <vt:lpstr>Clarity</vt:lpstr>
      <vt:lpstr>Clarity</vt:lpstr>
      <vt:lpstr>FEATURE WRITING </vt:lpstr>
      <vt:lpstr>So what is  “feature writing”</vt:lpstr>
      <vt:lpstr>Human interest </vt:lpstr>
      <vt:lpstr>Informational</vt:lpstr>
      <vt:lpstr>Shared Experience</vt:lpstr>
      <vt:lpstr>Consumer Report</vt:lpstr>
      <vt:lpstr>Trend </vt:lpstr>
      <vt:lpstr>The “xxxxxxx” story</vt:lpstr>
      <vt:lpstr>Feature 411</vt:lpstr>
      <vt:lpstr>Cont’d.</vt:lpstr>
      <vt:lpstr>Traits of Good Feature Writing</vt:lpstr>
      <vt:lpstr>Feature Leads  </vt:lpstr>
      <vt:lpstr>Feature Leads</vt:lpstr>
      <vt:lpstr>Feature Leads</vt:lpstr>
      <vt:lpstr>Feature Leads</vt:lpstr>
      <vt:lpstr>Feature Lead</vt:lpstr>
      <vt:lpstr>Doesn’t have to be a story</vt:lpstr>
      <vt:lpstr>Checklist:</vt:lpstr>
      <vt:lpstr>Find Inspiration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Humphrey</dc:creator>
  <cp:lastModifiedBy>Windows User</cp:lastModifiedBy>
  <cp:revision>25</cp:revision>
  <dcterms:created xsi:type="dcterms:W3CDTF">2010-10-16T14:22:36Z</dcterms:created>
  <dcterms:modified xsi:type="dcterms:W3CDTF">2017-10-03T14:40:58Z</dcterms:modified>
</cp:coreProperties>
</file>